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6" name="Shape 14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icture Placeholder 6"/>
          <p:cNvSpPr/>
          <p:nvPr>
            <p:ph type="pic" idx="13"/>
          </p:nvPr>
        </p:nvSpPr>
        <p:spPr>
          <a:xfrm>
            <a:off x="5791200" y="1219199"/>
            <a:ext cx="7213600" cy="73152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18" name="Slide Number"/>
          <p:cNvSpPr txBox="1"/>
          <p:nvPr>
            <p:ph type="sldNum" sz="quarter" idx="2"/>
          </p:nvPr>
        </p:nvSpPr>
        <p:spPr>
          <a:xfrm>
            <a:off x="6285653" y="7802457"/>
            <a:ext cx="3034455" cy="393701"/>
          </a:xfrm>
          <a:prstGeom prst="rect">
            <a:avLst/>
          </a:prstGeom>
        </p:spPr>
        <p:txBody>
          <a:bodyPr lIns="48767" tIns="48767" rIns="48767" bIns="48767" anchor="ctr"/>
          <a:lstStyle>
            <a:lvl1pPr algn="r" defTabSz="1300480"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icture Placeholder 10"/>
          <p:cNvSpPr/>
          <p:nvPr>
            <p:ph type="pic" sz="quarter" idx="13"/>
          </p:nvPr>
        </p:nvSpPr>
        <p:spPr>
          <a:xfrm>
            <a:off x="264159" y="1442719"/>
            <a:ext cx="3384240" cy="369824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26" name="Picture Placeholder 13"/>
          <p:cNvSpPr/>
          <p:nvPr>
            <p:ph type="pic" sz="quarter" idx="14"/>
          </p:nvPr>
        </p:nvSpPr>
        <p:spPr>
          <a:xfrm>
            <a:off x="3799839" y="1442719"/>
            <a:ext cx="3384240" cy="369824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27" name="Picture Placeholder 14"/>
          <p:cNvSpPr/>
          <p:nvPr>
            <p:ph type="pic" sz="quarter" idx="15"/>
          </p:nvPr>
        </p:nvSpPr>
        <p:spPr>
          <a:xfrm>
            <a:off x="264159" y="5283200"/>
            <a:ext cx="6919921" cy="298704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xfrm>
            <a:off x="6285653" y="7802457"/>
            <a:ext cx="3034455" cy="393701"/>
          </a:xfrm>
          <a:prstGeom prst="rect">
            <a:avLst/>
          </a:prstGeom>
        </p:spPr>
        <p:txBody>
          <a:bodyPr lIns="48767" tIns="48767" rIns="48767" bIns="48767" anchor="ctr"/>
          <a:lstStyle>
            <a:lvl1pPr algn="r" defTabSz="1300480"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icture Placeholder 11"/>
          <p:cNvSpPr/>
          <p:nvPr>
            <p:ph type="pic" sz="quarter" idx="13"/>
          </p:nvPr>
        </p:nvSpPr>
        <p:spPr>
          <a:xfrm>
            <a:off x="690879" y="2682240"/>
            <a:ext cx="2777068" cy="380080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36" name="Picture Placeholder 15"/>
          <p:cNvSpPr/>
          <p:nvPr>
            <p:ph type="pic" sz="quarter" idx="14"/>
          </p:nvPr>
        </p:nvSpPr>
        <p:spPr>
          <a:xfrm>
            <a:off x="3644053" y="2682240"/>
            <a:ext cx="2777067" cy="380080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37" name="Picture Placeholder 16"/>
          <p:cNvSpPr/>
          <p:nvPr>
            <p:ph type="pic" sz="quarter" idx="15"/>
          </p:nvPr>
        </p:nvSpPr>
        <p:spPr>
          <a:xfrm>
            <a:off x="6597226" y="2682240"/>
            <a:ext cx="2777068" cy="380080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38" name="Picture Placeholder 17"/>
          <p:cNvSpPr/>
          <p:nvPr>
            <p:ph type="pic" sz="quarter" idx="16"/>
          </p:nvPr>
        </p:nvSpPr>
        <p:spPr>
          <a:xfrm>
            <a:off x="9550400" y="2682240"/>
            <a:ext cx="2777067" cy="380080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39" name="Slide Number"/>
          <p:cNvSpPr txBox="1"/>
          <p:nvPr>
            <p:ph type="sldNum" sz="quarter" idx="2"/>
          </p:nvPr>
        </p:nvSpPr>
        <p:spPr>
          <a:xfrm>
            <a:off x="6285653" y="7802457"/>
            <a:ext cx="3034455" cy="393701"/>
          </a:xfrm>
          <a:prstGeom prst="rect">
            <a:avLst/>
          </a:prstGeom>
        </p:spPr>
        <p:txBody>
          <a:bodyPr lIns="48767" tIns="48767" rIns="48767" bIns="48767" anchor="ctr"/>
          <a:lstStyle>
            <a:lvl1pPr algn="r" defTabSz="1300480"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E3D9E1"/>
            </a:gs>
            <a:gs pos="100000">
              <a:srgbClr val="D7CDD8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Freeform 5"/>
          <p:cNvSpPr/>
          <p:nvPr/>
        </p:nvSpPr>
        <p:spPr>
          <a:xfrm>
            <a:off x="1228010" y="5228103"/>
            <a:ext cx="1489075" cy="11552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808080"/>
            </a:solidFill>
            <a:miter/>
          </a:ln>
        </p:spPr>
        <p:txBody>
          <a:bodyPr lIns="48767" tIns="48767" rIns="48767" bIns="48767"/>
          <a:lstStyle/>
          <a:p>
            <a:pPr algn="l" defTabSz="1300480">
              <a:defRPr b="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pic>
        <p:nvPicPr>
          <p:cNvPr id="149" name="Picture Placeholder 1" descr="Picture Placeholder 1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50" name="TextBox 14"/>
          <p:cNvSpPr txBox="1"/>
          <p:nvPr/>
        </p:nvSpPr>
        <p:spPr>
          <a:xfrm>
            <a:off x="1522858" y="4426696"/>
            <a:ext cx="6206389" cy="2167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8767" tIns="48767" rIns="48767" bIns="48767">
            <a:spAutoFit/>
          </a:bodyPr>
          <a:lstStyle>
            <a:lvl1pPr algn="l" defTabSz="1300480">
              <a:defRPr b="0" spc="850" sz="13600">
                <a:solidFill>
                  <a:srgbClr val="808080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</a:lstStyle>
          <a:p>
            <a:pPr/>
            <a:r>
              <a:t>Shot list</a:t>
            </a:r>
          </a:p>
        </p:txBody>
      </p:sp>
      <p:sp>
        <p:nvSpPr>
          <p:cNvPr id="151" name="Freeform 6"/>
          <p:cNvSpPr/>
          <p:nvPr/>
        </p:nvSpPr>
        <p:spPr>
          <a:xfrm>
            <a:off x="6315695" y="4460563"/>
            <a:ext cx="1489075" cy="11552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21600" y="0"/>
                </a:lnTo>
                <a:lnTo>
                  <a:pt x="0" y="0"/>
                </a:lnTo>
              </a:path>
            </a:pathLst>
          </a:custGeom>
          <a:ln w="38100">
            <a:solidFill>
              <a:srgbClr val="808080"/>
            </a:solidFill>
            <a:miter/>
          </a:ln>
        </p:spPr>
        <p:txBody>
          <a:bodyPr lIns="48767" tIns="48767" rIns="48767" bIns="48767"/>
          <a:lstStyle/>
          <a:p>
            <a:pPr algn="l" defTabSz="1300480">
              <a:defRPr b="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52" name="TextBox 15"/>
          <p:cNvSpPr txBox="1"/>
          <p:nvPr/>
        </p:nvSpPr>
        <p:spPr>
          <a:xfrm>
            <a:off x="1646413" y="4268401"/>
            <a:ext cx="2884984" cy="389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8767" tIns="48767" rIns="48767" bIns="48767">
            <a:spAutoFit/>
          </a:bodyPr>
          <a:lstStyle>
            <a:lvl1pPr algn="l" defTabSz="1300480">
              <a:defRPr b="0" spc="771" sz="1800">
                <a:solidFill>
                  <a:srgbClr val="80808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/>
            <a:r>
              <a:t>Free Template </a:t>
            </a:r>
          </a:p>
        </p:txBody>
      </p:sp>
      <p:pic>
        <p:nvPicPr>
          <p:cNvPr id="153" name="BSP-Watermark-White.png" descr="BSP-Watermark-Whit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402392" y="9058671"/>
            <a:ext cx="3667962" cy="48048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Rectangle 12"/>
          <p:cNvSpPr/>
          <p:nvPr/>
        </p:nvSpPr>
        <p:spPr>
          <a:xfrm>
            <a:off x="7184079" y="1442719"/>
            <a:ext cx="5820722" cy="6827522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 defTabSz="1300480">
              <a:defRPr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56" name="TextBox 13"/>
          <p:cNvSpPr txBox="1"/>
          <p:nvPr/>
        </p:nvSpPr>
        <p:spPr>
          <a:xfrm>
            <a:off x="7455709" y="3414497"/>
            <a:ext cx="5277461" cy="1494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8767" tIns="48767" rIns="48767" bIns="48767">
            <a:spAutoFit/>
          </a:bodyPr>
          <a:lstStyle/>
          <a:p>
            <a:pPr defTabSz="1300480">
              <a:defRPr b="0" sz="4400">
                <a:solidFill>
                  <a:srgbClr val="FFFFFF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Drop Shot List </a:t>
            </a:r>
          </a:p>
          <a:p>
            <a:pPr defTabSz="1300480">
              <a:defRPr b="0" sz="4400">
                <a:solidFill>
                  <a:srgbClr val="FFFFFF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Example Images Here</a:t>
            </a:r>
          </a:p>
        </p:txBody>
      </p:sp>
      <p:sp>
        <p:nvSpPr>
          <p:cNvPr id="157" name="Rectangle 14"/>
          <p:cNvSpPr txBox="1"/>
          <p:nvPr/>
        </p:nvSpPr>
        <p:spPr>
          <a:xfrm>
            <a:off x="8549752" y="5280392"/>
            <a:ext cx="3089376" cy="2027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/>
          <a:p>
            <a:pPr marL="238125" indent="-238125" algn="just" defTabSz="1300480">
              <a:lnSpc>
                <a:spcPct val="150000"/>
              </a:lnSpc>
              <a:buSzPct val="100000"/>
              <a:buAutoNum type="arabicPeriod" startAt="1"/>
              <a:defRPr b="0" sz="31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t>Example</a:t>
            </a:r>
          </a:p>
          <a:p>
            <a:pPr marL="238125" indent="-238125" algn="just" defTabSz="1300480">
              <a:lnSpc>
                <a:spcPct val="150000"/>
              </a:lnSpc>
              <a:buSzPct val="100000"/>
              <a:buAutoNum type="arabicPeriod" startAt="1"/>
              <a:defRPr b="0" sz="31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t>Example </a:t>
            </a:r>
          </a:p>
          <a:p>
            <a:pPr marL="238125" indent="-238125" algn="just" defTabSz="1300480">
              <a:lnSpc>
                <a:spcPct val="150000"/>
              </a:lnSpc>
              <a:buSzPct val="100000"/>
              <a:buAutoNum type="arabicPeriod" startAt="1"/>
              <a:defRPr b="0" sz="31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t>Example</a:t>
            </a:r>
          </a:p>
        </p:txBody>
      </p:sp>
      <p:pic>
        <p:nvPicPr>
          <p:cNvPr id="158" name="Picture Placeholder 1" descr="Picture Placeholder 1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prstGeom prst="rect">
            <a:avLst/>
          </a:prstGeom>
        </p:spPr>
      </p:pic>
      <p:pic>
        <p:nvPicPr>
          <p:cNvPr id="159" name="Picture Placeholder 2" descr="Picture Placeholder 2"/>
          <p:cNvPicPr>
            <a:picLocks noChangeAspect="1"/>
          </p:cNvPicPr>
          <p:nvPr>
            <p:ph type="pic" idx="14"/>
          </p:nvPr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prstGeom prst="rect">
            <a:avLst/>
          </a:prstGeom>
        </p:spPr>
      </p:pic>
      <p:pic>
        <p:nvPicPr>
          <p:cNvPr id="160" name="Picture Placeholder 3" descr="Picture Placeholder 3"/>
          <p:cNvPicPr>
            <a:picLocks noChangeAspect="1"/>
          </p:cNvPicPr>
          <p:nvPr>
            <p:ph type="pic" idx="15"/>
          </p:nvPr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61" name="Freeform 5"/>
          <p:cNvSpPr/>
          <p:nvPr/>
        </p:nvSpPr>
        <p:spPr>
          <a:xfrm>
            <a:off x="7354569" y="3759569"/>
            <a:ext cx="1489075" cy="11552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808080"/>
            </a:solidFill>
            <a:miter/>
          </a:ln>
        </p:spPr>
        <p:txBody>
          <a:bodyPr lIns="48767" tIns="48767" rIns="48767" bIns="48767"/>
          <a:lstStyle/>
          <a:p>
            <a:pPr algn="l" defTabSz="1300480">
              <a:defRPr b="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62" name="Freeform 6"/>
          <p:cNvSpPr/>
          <p:nvPr/>
        </p:nvSpPr>
        <p:spPr>
          <a:xfrm>
            <a:off x="11539384" y="3593679"/>
            <a:ext cx="1489076" cy="11552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21600" y="0"/>
                </a:lnTo>
                <a:lnTo>
                  <a:pt x="0" y="0"/>
                </a:lnTo>
              </a:path>
            </a:pathLst>
          </a:custGeom>
          <a:ln w="38100">
            <a:solidFill>
              <a:srgbClr val="808080"/>
            </a:solidFill>
            <a:miter/>
          </a:ln>
        </p:spPr>
        <p:txBody>
          <a:bodyPr lIns="48767" tIns="48767" rIns="48767" bIns="48767"/>
          <a:lstStyle/>
          <a:p>
            <a:pPr algn="l" defTabSz="1300480">
              <a:defRPr b="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Rectangle 13"/>
          <p:cNvSpPr txBox="1"/>
          <p:nvPr/>
        </p:nvSpPr>
        <p:spPr>
          <a:xfrm>
            <a:off x="1041662" y="6972599"/>
            <a:ext cx="2054718" cy="11452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defTabSz="1300480">
              <a:lnSpc>
                <a:spcPct val="150000"/>
              </a:lnSpc>
              <a:defRPr b="0" sz="1200">
                <a:solidFill>
                  <a:srgbClr val="808080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/>
            <a:r>
              <a:t>Lorem ipsum dolor sit amet, lacus nulla ac netus nibh aliquet, porttitor ligula justo libero</a:t>
            </a:r>
          </a:p>
        </p:txBody>
      </p:sp>
      <p:sp>
        <p:nvSpPr>
          <p:cNvPr id="165" name="TextBox 14"/>
          <p:cNvSpPr txBox="1"/>
          <p:nvPr/>
        </p:nvSpPr>
        <p:spPr>
          <a:xfrm>
            <a:off x="1363597" y="6611475"/>
            <a:ext cx="1664819" cy="453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8767" tIns="48767" rIns="48767" bIns="48767">
            <a:spAutoFit/>
          </a:bodyPr>
          <a:lstStyle>
            <a:lvl1pPr algn="l" defTabSz="1300480">
              <a:defRPr b="0" sz="2200">
                <a:solidFill>
                  <a:srgbClr val="0D0D0D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</a:lstStyle>
          <a:p>
            <a:pPr/>
            <a:r>
              <a:t>Subtitle here</a:t>
            </a:r>
          </a:p>
        </p:txBody>
      </p:sp>
      <p:sp>
        <p:nvSpPr>
          <p:cNvPr id="166" name="Rectangle 15"/>
          <p:cNvSpPr txBox="1"/>
          <p:nvPr/>
        </p:nvSpPr>
        <p:spPr>
          <a:xfrm>
            <a:off x="3936778" y="6972599"/>
            <a:ext cx="2054718" cy="11452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defTabSz="1300480">
              <a:lnSpc>
                <a:spcPct val="150000"/>
              </a:lnSpc>
              <a:defRPr b="0" sz="1200">
                <a:solidFill>
                  <a:srgbClr val="808080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/>
            <a:r>
              <a:t>Lorem ipsum dolor sit amet, lacus nulla ac netus nibh aliquet, porttitor ligula justo libero</a:t>
            </a:r>
          </a:p>
        </p:txBody>
      </p:sp>
      <p:sp>
        <p:nvSpPr>
          <p:cNvPr id="167" name="TextBox 16"/>
          <p:cNvSpPr txBox="1"/>
          <p:nvPr/>
        </p:nvSpPr>
        <p:spPr>
          <a:xfrm>
            <a:off x="4258713" y="6611475"/>
            <a:ext cx="1664818" cy="453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8767" tIns="48767" rIns="48767" bIns="48767">
            <a:spAutoFit/>
          </a:bodyPr>
          <a:lstStyle>
            <a:lvl1pPr algn="l" defTabSz="1300480">
              <a:defRPr b="0" sz="2200">
                <a:solidFill>
                  <a:srgbClr val="0D0D0D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</a:lstStyle>
          <a:p>
            <a:pPr/>
            <a:r>
              <a:t>Subtitle here</a:t>
            </a:r>
          </a:p>
        </p:txBody>
      </p:sp>
      <p:sp>
        <p:nvSpPr>
          <p:cNvPr id="168" name="Rectangle 17"/>
          <p:cNvSpPr txBox="1"/>
          <p:nvPr/>
        </p:nvSpPr>
        <p:spPr>
          <a:xfrm>
            <a:off x="6831894" y="6972599"/>
            <a:ext cx="2054718" cy="11452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defTabSz="1300480">
              <a:lnSpc>
                <a:spcPct val="150000"/>
              </a:lnSpc>
              <a:defRPr b="0" sz="1200">
                <a:solidFill>
                  <a:srgbClr val="808080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/>
            <a:r>
              <a:t>Lorem ipsum dolor sit amet, lacus nulla ac netus nibh aliquet, porttitor ligula justo libero</a:t>
            </a:r>
          </a:p>
        </p:txBody>
      </p:sp>
      <p:sp>
        <p:nvSpPr>
          <p:cNvPr id="169" name="TextBox 18"/>
          <p:cNvSpPr txBox="1"/>
          <p:nvPr/>
        </p:nvSpPr>
        <p:spPr>
          <a:xfrm>
            <a:off x="7153829" y="6611475"/>
            <a:ext cx="1664818" cy="453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8767" tIns="48767" rIns="48767" bIns="48767">
            <a:spAutoFit/>
          </a:bodyPr>
          <a:lstStyle>
            <a:lvl1pPr algn="l" defTabSz="1300480">
              <a:defRPr b="0" sz="2200">
                <a:solidFill>
                  <a:srgbClr val="0D0D0D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</a:lstStyle>
          <a:p>
            <a:pPr/>
            <a:r>
              <a:t>Subtitle here</a:t>
            </a:r>
          </a:p>
        </p:txBody>
      </p:sp>
      <p:sp>
        <p:nvSpPr>
          <p:cNvPr id="170" name="Rectangle 20"/>
          <p:cNvSpPr txBox="1"/>
          <p:nvPr/>
        </p:nvSpPr>
        <p:spPr>
          <a:xfrm>
            <a:off x="10048945" y="6972599"/>
            <a:ext cx="2054718" cy="11452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defTabSz="1300480">
              <a:lnSpc>
                <a:spcPct val="150000"/>
              </a:lnSpc>
              <a:defRPr b="0" sz="1200">
                <a:solidFill>
                  <a:srgbClr val="808080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/>
            <a:r>
              <a:t>Lorem ipsum dolor sit amet, lacus nulla ac netus nibh aliquet, porttitor ligula justo libero</a:t>
            </a:r>
          </a:p>
        </p:txBody>
      </p:sp>
      <p:sp>
        <p:nvSpPr>
          <p:cNvPr id="171" name="TextBox 21"/>
          <p:cNvSpPr txBox="1"/>
          <p:nvPr/>
        </p:nvSpPr>
        <p:spPr>
          <a:xfrm>
            <a:off x="10370880" y="6611475"/>
            <a:ext cx="1664819" cy="453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8767" tIns="48767" rIns="48767" bIns="48767">
            <a:spAutoFit/>
          </a:bodyPr>
          <a:lstStyle>
            <a:lvl1pPr algn="l" defTabSz="1300480">
              <a:defRPr b="0" sz="2200">
                <a:solidFill>
                  <a:srgbClr val="0D0D0D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</a:lstStyle>
          <a:p>
            <a:pPr/>
            <a:r>
              <a:t>Subtitle here</a:t>
            </a:r>
          </a:p>
        </p:txBody>
      </p:sp>
      <p:grpSp>
        <p:nvGrpSpPr>
          <p:cNvPr id="174" name="Group 22"/>
          <p:cNvGrpSpPr/>
          <p:nvPr/>
        </p:nvGrpSpPr>
        <p:grpSpPr>
          <a:xfrm>
            <a:off x="742968" y="1816325"/>
            <a:ext cx="1914642" cy="537900"/>
            <a:chOff x="0" y="0"/>
            <a:chExt cx="1914641" cy="537898"/>
          </a:xfrm>
        </p:grpSpPr>
        <p:sp>
          <p:nvSpPr>
            <p:cNvPr id="172" name="Freeform 5"/>
            <p:cNvSpPr/>
            <p:nvPr/>
          </p:nvSpPr>
          <p:spPr>
            <a:xfrm>
              <a:off x="0" y="98678"/>
              <a:ext cx="566153" cy="439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808080"/>
              </a:solidFill>
              <a:prstDash val="solid"/>
              <a:miter lim="8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b="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73" name="Freeform 6"/>
            <p:cNvSpPr/>
            <p:nvPr/>
          </p:nvSpPr>
          <p:spPr>
            <a:xfrm>
              <a:off x="1348489" y="0"/>
              <a:ext cx="566153" cy="439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0"/>
                  </a:lnTo>
                  <a:lnTo>
                    <a:pt x="0" y="0"/>
                  </a:lnTo>
                </a:path>
              </a:pathLst>
            </a:custGeom>
            <a:noFill/>
            <a:ln w="12700" cap="flat">
              <a:solidFill>
                <a:srgbClr val="808080"/>
              </a:solidFill>
              <a:prstDash val="solid"/>
              <a:miter lim="8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b="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sp>
        <p:nvSpPr>
          <p:cNvPr id="175" name="TextBox 25"/>
          <p:cNvSpPr txBox="1"/>
          <p:nvPr/>
        </p:nvSpPr>
        <p:spPr>
          <a:xfrm>
            <a:off x="858939" y="1807907"/>
            <a:ext cx="1682700" cy="554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8767" tIns="48767" rIns="48767" bIns="48767">
            <a:spAutoFit/>
          </a:bodyPr>
          <a:lstStyle>
            <a:lvl1pPr algn="l" defTabSz="1300480">
              <a:defRPr b="0" sz="2800">
                <a:solidFill>
                  <a:srgbClr val="808080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</a:lstStyle>
          <a:p>
            <a:pPr/>
            <a:r>
              <a:t>FEATURES</a:t>
            </a:r>
          </a:p>
        </p:txBody>
      </p:sp>
      <p:sp>
        <p:nvSpPr>
          <p:cNvPr id="176" name="TextBox 26"/>
          <p:cNvSpPr txBox="1"/>
          <p:nvPr/>
        </p:nvSpPr>
        <p:spPr>
          <a:xfrm>
            <a:off x="2747175" y="1687257"/>
            <a:ext cx="1921307" cy="796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8767" tIns="48767" rIns="48767" bIns="48767">
            <a:spAutoFit/>
          </a:bodyPr>
          <a:lstStyle>
            <a:lvl1pPr algn="l" defTabSz="1300480">
              <a:defRPr b="0" sz="4400">
                <a:solidFill>
                  <a:srgbClr val="0D0D0D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</a:lstStyle>
          <a:p>
            <a:pPr/>
            <a:r>
              <a:t>Shot #1</a:t>
            </a:r>
          </a:p>
        </p:txBody>
      </p:sp>
      <p:sp>
        <p:nvSpPr>
          <p:cNvPr id="177" name="TextBox 27"/>
          <p:cNvSpPr txBox="1"/>
          <p:nvPr/>
        </p:nvSpPr>
        <p:spPr>
          <a:xfrm>
            <a:off x="1052865" y="2356279"/>
            <a:ext cx="9181172" cy="326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8767" tIns="48767" rIns="48767" bIns="48767">
            <a:spAutoFit/>
          </a:bodyPr>
          <a:lstStyle>
            <a:lvl1pPr algn="l" defTabSz="1300480">
              <a:lnSpc>
                <a:spcPct val="80000"/>
              </a:lnSpc>
              <a:defRPr b="0" spc="381" sz="1400">
                <a:solidFill>
                  <a:srgbClr val="EE4443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</a:lstStyle>
          <a:p>
            <a:pPr/>
            <a:r>
              <a:t>Images of workers greeting clients… or products being used by customers</a:t>
            </a:r>
          </a:p>
        </p:txBody>
      </p:sp>
      <p:pic>
        <p:nvPicPr>
          <p:cNvPr id="178" name="Picture Placeholder 1" descr="Picture Placeholder 1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prstGeom prst="rect">
            <a:avLst/>
          </a:prstGeom>
        </p:spPr>
      </p:pic>
      <p:pic>
        <p:nvPicPr>
          <p:cNvPr id="179" name="Picture Placeholder 2" descr="Picture Placeholder 2"/>
          <p:cNvPicPr>
            <a:picLocks noChangeAspect="1"/>
          </p:cNvPicPr>
          <p:nvPr>
            <p:ph type="pic" idx="14"/>
          </p:nvPr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prstGeom prst="rect">
            <a:avLst/>
          </a:prstGeom>
        </p:spPr>
      </p:pic>
      <p:pic>
        <p:nvPicPr>
          <p:cNvPr id="180" name="Picture Placeholder 3" descr="Picture Placeholder 3"/>
          <p:cNvPicPr>
            <a:picLocks noChangeAspect="1"/>
          </p:cNvPicPr>
          <p:nvPr>
            <p:ph type="pic" idx="15"/>
          </p:nvPr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prstGeom prst="rect">
            <a:avLst/>
          </a:prstGeom>
        </p:spPr>
      </p:pic>
      <p:pic>
        <p:nvPicPr>
          <p:cNvPr id="181" name="Picture Placeholder 4" descr="Picture Placeholder 4"/>
          <p:cNvPicPr>
            <a:picLocks noChangeAspect="1"/>
          </p:cNvPicPr>
          <p:nvPr>
            <p:ph type="pic" idx="16"/>
          </p:nvPr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3" name="Table"/>
          <p:cNvGraphicFramePr/>
          <p:nvPr/>
        </p:nvGraphicFramePr>
        <p:xfrm>
          <a:off x="3118625" y="2054875"/>
          <a:ext cx="9363058" cy="5650198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1870071"/>
                <a:gridCol w="1870071"/>
                <a:gridCol w="1870071"/>
                <a:gridCol w="1870071"/>
                <a:gridCol w="1870071"/>
              </a:tblGrid>
              <a:tr h="1155945">
                <a:tc>
                  <a:txBody>
                    <a:bodyPr/>
                    <a:lstStyle/>
                    <a:p>
                      <a:pPr defTabSz="1828800">
                        <a:defRPr b="0" sz="2000">
                          <a:solidFill>
                            <a:srgbClr val="999999"/>
                          </a:solidFill>
                          <a:latin typeface="Lato Light"/>
                          <a:ea typeface="Lato Light"/>
                          <a:cs typeface="Lato Light"/>
                          <a:sym typeface="Lato Light"/>
                        </a:defRPr>
                      </a:pPr>
                    </a:p>
                  </a:txBody>
                  <a:tcPr marL="34299" marR="34299" marT="34299" marB="34299" anchor="ctr" anchorCtr="0" horzOverflow="overflow">
                    <a:lnL w="12700">
                      <a:solidFill>
                        <a:srgbClr val="999999"/>
                      </a:solidFill>
                    </a:lnL>
                    <a:lnR w="12700">
                      <a:solidFill>
                        <a:srgbClr val="999999"/>
                      </a:solidFill>
                    </a:lnR>
                    <a:lnT w="12700">
                      <a:solidFill>
                        <a:srgbClr val="999999"/>
                      </a:solidFill>
                    </a:lnT>
                    <a:lnB w="12700">
                      <a:solidFill>
                        <a:srgbClr val="99999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FFFFFF"/>
                          </a:solidFill>
                          <a:latin typeface="Lato Light"/>
                          <a:ea typeface="Lato Light"/>
                          <a:cs typeface="Lato Light"/>
                          <a:sym typeface="Lato Light"/>
                        </a:rPr>
                        <a:t>Product Being Used</a:t>
                      </a:r>
                    </a:p>
                  </a:txBody>
                  <a:tcPr marL="34299" marR="34299" marT="34299" marB="34299" anchor="ctr" anchorCtr="0" horzOverflow="overflow">
                    <a:lnL w="12700">
                      <a:solidFill>
                        <a:srgbClr val="999999"/>
                      </a:solidFill>
                    </a:lnL>
                    <a:lnR w="12700">
                      <a:solidFill>
                        <a:srgbClr val="999999"/>
                      </a:solidFill>
                    </a:lnR>
                    <a:lnT w="12700">
                      <a:solidFill>
                        <a:srgbClr val="999999"/>
                      </a:solidFill>
                    </a:lnT>
                    <a:lnB w="12700">
                      <a:solidFill>
                        <a:srgbClr val="999999"/>
                      </a:solidFill>
                    </a:lnB>
                    <a:solidFill>
                      <a:srgbClr val="00A09C"/>
                    </a:solidFill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999999"/>
                          </a:solidFill>
                          <a:latin typeface="Lato Light"/>
                          <a:ea typeface="Lato Light"/>
                          <a:cs typeface="Lato Light"/>
                          <a:sym typeface="Lato Light"/>
                        </a:rPr>
                        <a:t>Client Being Serviced</a:t>
                      </a:r>
                    </a:p>
                  </a:txBody>
                  <a:tcPr marL="34299" marR="34299" marT="34299" marB="34299" anchor="ctr" anchorCtr="0" horzOverflow="overflow">
                    <a:lnL w="12700">
                      <a:solidFill>
                        <a:srgbClr val="999999"/>
                      </a:solidFill>
                    </a:lnL>
                    <a:lnR w="12700">
                      <a:solidFill>
                        <a:srgbClr val="999999"/>
                      </a:solidFill>
                    </a:lnR>
                    <a:lnT w="12700">
                      <a:solidFill>
                        <a:srgbClr val="999999"/>
                      </a:solidFill>
                    </a:lnT>
                    <a:lnB w="12700">
                      <a:solidFill>
                        <a:srgbClr val="99999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999999"/>
                          </a:solidFill>
                          <a:latin typeface="Lato Light"/>
                          <a:ea typeface="Lato Light"/>
                          <a:cs typeface="Lato Light"/>
                          <a:sym typeface="Lato Light"/>
                        </a:rPr>
                        <a:t>Building Interior</a:t>
                      </a:r>
                    </a:p>
                  </a:txBody>
                  <a:tcPr marL="34299" marR="34299" marT="34299" marB="34299" anchor="ctr" anchorCtr="0" horzOverflow="overflow">
                    <a:lnL w="12700">
                      <a:solidFill>
                        <a:srgbClr val="999999"/>
                      </a:solidFill>
                    </a:lnL>
                    <a:lnR w="12700">
                      <a:solidFill>
                        <a:srgbClr val="999999"/>
                      </a:solidFill>
                    </a:lnR>
                    <a:lnT w="12700">
                      <a:solidFill>
                        <a:srgbClr val="999999"/>
                      </a:solidFill>
                    </a:lnT>
                    <a:lnB w="12700">
                      <a:solidFill>
                        <a:srgbClr val="99999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999999"/>
                          </a:solidFill>
                          <a:latin typeface="Lato Light"/>
                          <a:ea typeface="Lato Light"/>
                          <a:cs typeface="Lato Light"/>
                          <a:sym typeface="Lato Light"/>
                        </a:rPr>
                        <a:t>Creative Images</a:t>
                      </a:r>
                    </a:p>
                  </a:txBody>
                  <a:tcPr marL="34299" marR="34299" marT="34299" marB="34299" anchor="ctr" anchorCtr="0" horzOverflow="overflow">
                    <a:lnL w="12700">
                      <a:solidFill>
                        <a:srgbClr val="999999"/>
                      </a:solidFill>
                    </a:lnL>
                    <a:lnR w="12700">
                      <a:solidFill>
                        <a:srgbClr val="999999"/>
                      </a:solidFill>
                    </a:lnR>
                    <a:lnT w="12700">
                      <a:solidFill>
                        <a:srgbClr val="999999"/>
                      </a:solidFill>
                    </a:lnT>
                    <a:lnB w="12700">
                      <a:solidFill>
                        <a:srgbClr val="999999"/>
                      </a:solidFill>
                    </a:lnB>
                    <a:noFill/>
                  </a:tcPr>
                </a:tc>
              </a:tr>
              <a:tr h="1120388">
                <a:tc>
                  <a:txBody>
                    <a:bodyPr/>
                    <a:lstStyle/>
                    <a:p>
                      <a:pPr defTabSz="1828800">
                        <a:defRPr sz="1800"/>
                      </a:pPr>
                      <a:r>
                        <a:rPr sz="2100">
                          <a:solidFill>
                            <a:srgbClr val="999999"/>
                          </a:solidFill>
                          <a:latin typeface="Lato Light"/>
                          <a:ea typeface="Lato Light"/>
                          <a:cs typeface="Lato Light"/>
                          <a:sym typeface="Lato Light"/>
                        </a:rPr>
                        <a:t>Shot 1</a:t>
                      </a:r>
                    </a:p>
                  </a:txBody>
                  <a:tcPr marL="34299" marR="34299" marT="34299" marB="34299" anchor="ctr" anchorCtr="0" horzOverflow="overflow">
                    <a:lnL w="12700">
                      <a:solidFill>
                        <a:srgbClr val="999999"/>
                      </a:solidFill>
                    </a:lnL>
                    <a:lnR w="12700">
                      <a:solidFill>
                        <a:srgbClr val="999999"/>
                      </a:solidFill>
                    </a:lnR>
                    <a:lnT w="12700">
                      <a:solidFill>
                        <a:srgbClr val="999999"/>
                      </a:solidFill>
                    </a:lnT>
                    <a:lnB w="12700">
                      <a:solidFill>
                        <a:srgbClr val="99999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sz="2000">
                          <a:solidFill>
                            <a:srgbClr val="999999"/>
                          </a:solidFill>
                          <a:latin typeface="Lato Light"/>
                          <a:ea typeface="Lato Light"/>
                          <a:cs typeface="Lato Light"/>
                          <a:sym typeface="Lato Light"/>
                        </a:defRPr>
                      </a:pPr>
                    </a:p>
                  </a:txBody>
                  <a:tcPr marL="34299" marR="34299" marT="34299" marB="34299" anchor="ctr" anchorCtr="0" horzOverflow="overflow">
                    <a:lnL w="12700">
                      <a:solidFill>
                        <a:srgbClr val="999999"/>
                      </a:solidFill>
                    </a:lnL>
                    <a:lnR w="12700">
                      <a:solidFill>
                        <a:srgbClr val="999999"/>
                      </a:solidFill>
                    </a:lnR>
                    <a:lnT w="12700">
                      <a:solidFill>
                        <a:srgbClr val="999999"/>
                      </a:solidFill>
                    </a:lnT>
                    <a:lnB w="12700">
                      <a:solidFill>
                        <a:srgbClr val="99999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sz="2000">
                          <a:solidFill>
                            <a:srgbClr val="999999"/>
                          </a:solidFill>
                          <a:latin typeface="Lato Light"/>
                          <a:ea typeface="Lato Light"/>
                          <a:cs typeface="Lato Light"/>
                          <a:sym typeface="Lato Light"/>
                        </a:defRPr>
                      </a:pPr>
                    </a:p>
                  </a:txBody>
                  <a:tcPr marL="34299" marR="34299" marT="34299" marB="34299" anchor="ctr" anchorCtr="0" horzOverflow="overflow">
                    <a:lnL w="12700">
                      <a:solidFill>
                        <a:srgbClr val="999999"/>
                      </a:solidFill>
                    </a:lnL>
                    <a:lnR w="12700">
                      <a:solidFill>
                        <a:srgbClr val="999999"/>
                      </a:solidFill>
                    </a:lnR>
                    <a:lnT w="12700">
                      <a:solidFill>
                        <a:srgbClr val="999999"/>
                      </a:solidFill>
                    </a:lnT>
                    <a:lnB w="12700">
                      <a:solidFill>
                        <a:srgbClr val="99999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sz="2000">
                          <a:solidFill>
                            <a:srgbClr val="999999"/>
                          </a:solidFill>
                          <a:latin typeface="Lato Light"/>
                          <a:ea typeface="Lato Light"/>
                          <a:cs typeface="Lato Light"/>
                          <a:sym typeface="Lato Light"/>
                        </a:defRPr>
                      </a:pPr>
                    </a:p>
                  </a:txBody>
                  <a:tcPr marL="34299" marR="34299" marT="34299" marB="34299" anchor="ctr" anchorCtr="0" horzOverflow="overflow">
                    <a:lnL w="12700">
                      <a:solidFill>
                        <a:srgbClr val="999999"/>
                      </a:solidFill>
                    </a:lnL>
                    <a:lnR w="12700">
                      <a:solidFill>
                        <a:srgbClr val="999999"/>
                      </a:solidFill>
                    </a:lnR>
                    <a:lnT w="12700">
                      <a:solidFill>
                        <a:srgbClr val="999999"/>
                      </a:solidFill>
                    </a:lnT>
                    <a:lnB w="12700">
                      <a:solidFill>
                        <a:srgbClr val="99999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sz="2000">
                          <a:solidFill>
                            <a:srgbClr val="999999"/>
                          </a:solidFill>
                          <a:latin typeface="Lato Light"/>
                          <a:ea typeface="Lato Light"/>
                          <a:cs typeface="Lato Light"/>
                          <a:sym typeface="Lato Light"/>
                        </a:defRPr>
                      </a:pPr>
                    </a:p>
                  </a:txBody>
                  <a:tcPr marL="34299" marR="34299" marT="34299" marB="34299" anchor="ctr" anchorCtr="0" horzOverflow="overflow">
                    <a:lnL w="12700">
                      <a:solidFill>
                        <a:srgbClr val="999999"/>
                      </a:solidFill>
                    </a:lnL>
                    <a:lnR w="12700">
                      <a:solidFill>
                        <a:srgbClr val="999999"/>
                      </a:solidFill>
                    </a:lnR>
                    <a:lnT w="12700">
                      <a:solidFill>
                        <a:srgbClr val="999999"/>
                      </a:solidFill>
                    </a:lnT>
                    <a:lnB w="12700">
                      <a:solidFill>
                        <a:srgbClr val="999999"/>
                      </a:solidFill>
                    </a:lnB>
                    <a:noFill/>
                  </a:tcPr>
                </a:tc>
              </a:tr>
              <a:tr h="1120388">
                <a:tc>
                  <a:txBody>
                    <a:bodyPr/>
                    <a:lstStyle/>
                    <a:p>
                      <a:pPr defTabSz="1828800">
                        <a:defRPr sz="1800"/>
                      </a:pPr>
                      <a:r>
                        <a:rPr sz="2100">
                          <a:solidFill>
                            <a:srgbClr val="999999"/>
                          </a:solidFill>
                          <a:latin typeface="Lato Light"/>
                          <a:ea typeface="Lato Light"/>
                          <a:cs typeface="Lato Light"/>
                          <a:sym typeface="Lato Light"/>
                        </a:rPr>
                        <a:t>Shot 2</a:t>
                      </a:r>
                    </a:p>
                  </a:txBody>
                  <a:tcPr marL="34299" marR="34299" marT="34299" marB="34299" anchor="ctr" anchorCtr="0" horzOverflow="overflow">
                    <a:lnL w="12700">
                      <a:solidFill>
                        <a:srgbClr val="999999"/>
                      </a:solidFill>
                    </a:lnL>
                    <a:lnR w="12700">
                      <a:solidFill>
                        <a:srgbClr val="999999"/>
                      </a:solidFill>
                    </a:lnR>
                    <a:lnT w="12700">
                      <a:solidFill>
                        <a:srgbClr val="999999"/>
                      </a:solidFill>
                    </a:lnT>
                    <a:lnB w="12700">
                      <a:solidFill>
                        <a:srgbClr val="99999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sz="2000">
                          <a:solidFill>
                            <a:srgbClr val="999999"/>
                          </a:solidFill>
                          <a:latin typeface="Lato Light"/>
                          <a:ea typeface="Lato Light"/>
                          <a:cs typeface="Lato Light"/>
                          <a:sym typeface="Lato Light"/>
                        </a:defRPr>
                      </a:pPr>
                    </a:p>
                  </a:txBody>
                  <a:tcPr marL="34299" marR="34299" marT="34299" marB="34299" anchor="ctr" anchorCtr="0" horzOverflow="overflow">
                    <a:lnL w="12700">
                      <a:solidFill>
                        <a:srgbClr val="999999"/>
                      </a:solidFill>
                    </a:lnL>
                    <a:lnR w="12700">
                      <a:solidFill>
                        <a:srgbClr val="999999"/>
                      </a:solidFill>
                    </a:lnR>
                    <a:lnT w="12700">
                      <a:solidFill>
                        <a:srgbClr val="999999"/>
                      </a:solidFill>
                    </a:lnT>
                    <a:lnB w="12700">
                      <a:solidFill>
                        <a:srgbClr val="99999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sz="2000">
                          <a:solidFill>
                            <a:srgbClr val="999999"/>
                          </a:solidFill>
                          <a:latin typeface="Lato Light"/>
                          <a:ea typeface="Lato Light"/>
                          <a:cs typeface="Lato Light"/>
                          <a:sym typeface="Lato Light"/>
                        </a:defRPr>
                      </a:pPr>
                    </a:p>
                  </a:txBody>
                  <a:tcPr marL="34299" marR="34299" marT="34299" marB="34299" anchor="ctr" anchorCtr="0" horzOverflow="overflow">
                    <a:lnL w="12700">
                      <a:solidFill>
                        <a:srgbClr val="999999"/>
                      </a:solidFill>
                    </a:lnL>
                    <a:lnR w="12700">
                      <a:solidFill>
                        <a:srgbClr val="999999"/>
                      </a:solidFill>
                    </a:lnR>
                    <a:lnT w="12700">
                      <a:solidFill>
                        <a:srgbClr val="999999"/>
                      </a:solidFill>
                    </a:lnT>
                    <a:lnB w="12700">
                      <a:solidFill>
                        <a:srgbClr val="99999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sz="2000">
                          <a:solidFill>
                            <a:srgbClr val="999999"/>
                          </a:solidFill>
                          <a:latin typeface="Lato Light"/>
                          <a:ea typeface="Lato Light"/>
                          <a:cs typeface="Lato Light"/>
                          <a:sym typeface="Lato Light"/>
                        </a:defRPr>
                      </a:pPr>
                    </a:p>
                  </a:txBody>
                  <a:tcPr marL="34299" marR="34299" marT="34299" marB="34299" anchor="ctr" anchorCtr="0" horzOverflow="overflow">
                    <a:lnL w="12700">
                      <a:solidFill>
                        <a:srgbClr val="999999"/>
                      </a:solidFill>
                    </a:lnL>
                    <a:lnR w="12700">
                      <a:solidFill>
                        <a:srgbClr val="999999"/>
                      </a:solidFill>
                    </a:lnR>
                    <a:lnT w="12700">
                      <a:solidFill>
                        <a:srgbClr val="999999"/>
                      </a:solidFill>
                    </a:lnT>
                    <a:lnB w="12700">
                      <a:solidFill>
                        <a:srgbClr val="99999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sz="2000">
                          <a:solidFill>
                            <a:srgbClr val="999999"/>
                          </a:solidFill>
                          <a:latin typeface="Lato Light"/>
                          <a:ea typeface="Lato Light"/>
                          <a:cs typeface="Lato Light"/>
                          <a:sym typeface="Lato Light"/>
                        </a:defRPr>
                      </a:pPr>
                    </a:p>
                  </a:txBody>
                  <a:tcPr marL="34299" marR="34299" marT="34299" marB="34299" anchor="ctr" anchorCtr="0" horzOverflow="overflow">
                    <a:lnL w="12700">
                      <a:solidFill>
                        <a:srgbClr val="999999"/>
                      </a:solidFill>
                    </a:lnL>
                    <a:lnR w="12700">
                      <a:solidFill>
                        <a:srgbClr val="999999"/>
                      </a:solidFill>
                    </a:lnR>
                    <a:lnT w="12700">
                      <a:solidFill>
                        <a:srgbClr val="999999"/>
                      </a:solidFill>
                    </a:lnT>
                    <a:lnB w="12700">
                      <a:solidFill>
                        <a:srgbClr val="999999"/>
                      </a:solidFill>
                    </a:lnB>
                    <a:noFill/>
                  </a:tcPr>
                </a:tc>
              </a:tr>
              <a:tr h="1120388">
                <a:tc>
                  <a:txBody>
                    <a:bodyPr/>
                    <a:lstStyle/>
                    <a:p>
                      <a:pPr defTabSz="1828800">
                        <a:defRPr sz="1800"/>
                      </a:pPr>
                      <a:r>
                        <a:rPr sz="2100">
                          <a:solidFill>
                            <a:srgbClr val="999999"/>
                          </a:solidFill>
                          <a:latin typeface="Lato Light"/>
                          <a:ea typeface="Lato Light"/>
                          <a:cs typeface="Lato Light"/>
                          <a:sym typeface="Lato Light"/>
                        </a:rPr>
                        <a:t>Shot 3</a:t>
                      </a:r>
                    </a:p>
                  </a:txBody>
                  <a:tcPr marL="34299" marR="34299" marT="34299" marB="34299" anchor="ctr" anchorCtr="0" horzOverflow="overflow">
                    <a:lnL w="12700">
                      <a:solidFill>
                        <a:srgbClr val="999999"/>
                      </a:solidFill>
                    </a:lnL>
                    <a:lnR w="12700">
                      <a:solidFill>
                        <a:srgbClr val="999999"/>
                      </a:solidFill>
                    </a:lnR>
                    <a:lnT w="12700">
                      <a:solidFill>
                        <a:srgbClr val="999999"/>
                      </a:solidFill>
                    </a:lnT>
                    <a:lnB w="12700">
                      <a:solidFill>
                        <a:srgbClr val="99999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sz="2000">
                          <a:solidFill>
                            <a:srgbClr val="999999"/>
                          </a:solidFill>
                          <a:latin typeface="Lato Light"/>
                          <a:ea typeface="Lato Light"/>
                          <a:cs typeface="Lato Light"/>
                          <a:sym typeface="Lato Light"/>
                        </a:defRPr>
                      </a:pPr>
                    </a:p>
                  </a:txBody>
                  <a:tcPr marL="34299" marR="34299" marT="34299" marB="34299" anchor="ctr" anchorCtr="0" horzOverflow="overflow">
                    <a:lnL w="12700">
                      <a:solidFill>
                        <a:srgbClr val="999999"/>
                      </a:solidFill>
                    </a:lnL>
                    <a:lnR w="12700">
                      <a:solidFill>
                        <a:srgbClr val="999999"/>
                      </a:solidFill>
                    </a:lnR>
                    <a:lnT w="12700">
                      <a:solidFill>
                        <a:srgbClr val="999999"/>
                      </a:solidFill>
                    </a:lnT>
                    <a:lnB w="12700">
                      <a:solidFill>
                        <a:srgbClr val="99999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sz="2000">
                          <a:solidFill>
                            <a:srgbClr val="999999"/>
                          </a:solidFill>
                          <a:latin typeface="Lato Light"/>
                          <a:ea typeface="Lato Light"/>
                          <a:cs typeface="Lato Light"/>
                          <a:sym typeface="Lato Light"/>
                        </a:defRPr>
                      </a:pPr>
                    </a:p>
                  </a:txBody>
                  <a:tcPr marL="34299" marR="34299" marT="34299" marB="34299" anchor="ctr" anchorCtr="0" horzOverflow="overflow">
                    <a:lnL w="12700">
                      <a:solidFill>
                        <a:srgbClr val="999999"/>
                      </a:solidFill>
                    </a:lnL>
                    <a:lnR w="12700">
                      <a:solidFill>
                        <a:srgbClr val="999999"/>
                      </a:solidFill>
                    </a:lnR>
                    <a:lnT w="12700">
                      <a:solidFill>
                        <a:srgbClr val="999999"/>
                      </a:solidFill>
                    </a:lnT>
                    <a:lnB w="12700">
                      <a:solidFill>
                        <a:srgbClr val="99999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sz="2000">
                          <a:solidFill>
                            <a:srgbClr val="999999"/>
                          </a:solidFill>
                          <a:latin typeface="Lato Light"/>
                          <a:ea typeface="Lato Light"/>
                          <a:cs typeface="Lato Light"/>
                          <a:sym typeface="Lato Light"/>
                        </a:defRPr>
                      </a:pPr>
                    </a:p>
                  </a:txBody>
                  <a:tcPr marL="34299" marR="34299" marT="34299" marB="34299" anchor="ctr" anchorCtr="0" horzOverflow="overflow">
                    <a:lnL w="12700">
                      <a:solidFill>
                        <a:srgbClr val="999999"/>
                      </a:solidFill>
                    </a:lnL>
                    <a:lnR w="12700">
                      <a:solidFill>
                        <a:srgbClr val="999999"/>
                      </a:solidFill>
                    </a:lnR>
                    <a:lnT w="12700">
                      <a:solidFill>
                        <a:srgbClr val="999999"/>
                      </a:solidFill>
                    </a:lnT>
                    <a:lnB w="12700">
                      <a:solidFill>
                        <a:srgbClr val="99999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sz="2000">
                          <a:solidFill>
                            <a:srgbClr val="999999"/>
                          </a:solidFill>
                          <a:latin typeface="Lato Light"/>
                          <a:ea typeface="Lato Light"/>
                          <a:cs typeface="Lato Light"/>
                          <a:sym typeface="Lato Light"/>
                        </a:defRPr>
                      </a:pPr>
                    </a:p>
                  </a:txBody>
                  <a:tcPr marL="34299" marR="34299" marT="34299" marB="34299" anchor="ctr" anchorCtr="0" horzOverflow="overflow">
                    <a:lnL w="12700">
                      <a:solidFill>
                        <a:srgbClr val="999999"/>
                      </a:solidFill>
                    </a:lnL>
                    <a:lnR w="12700">
                      <a:solidFill>
                        <a:srgbClr val="999999"/>
                      </a:solidFill>
                    </a:lnR>
                    <a:lnT w="12700">
                      <a:solidFill>
                        <a:srgbClr val="999999"/>
                      </a:solidFill>
                    </a:lnT>
                    <a:lnB w="12700">
                      <a:solidFill>
                        <a:srgbClr val="999999"/>
                      </a:solidFill>
                    </a:lnB>
                    <a:noFill/>
                  </a:tcPr>
                </a:tc>
              </a:tr>
              <a:tr h="1120388">
                <a:tc>
                  <a:txBody>
                    <a:bodyPr/>
                    <a:lstStyle/>
                    <a:p>
                      <a:pPr defTabSz="1828800">
                        <a:defRPr sz="1800"/>
                      </a:pPr>
                      <a:r>
                        <a:rPr sz="2100">
                          <a:solidFill>
                            <a:srgbClr val="999999"/>
                          </a:solidFill>
                          <a:latin typeface="Lato Light"/>
                          <a:ea typeface="Lato Light"/>
                          <a:cs typeface="Lato Light"/>
                          <a:sym typeface="Lato Light"/>
                        </a:rPr>
                        <a:t>Shot 4</a:t>
                      </a:r>
                    </a:p>
                  </a:txBody>
                  <a:tcPr marL="34299" marR="34299" marT="34299" marB="34299" anchor="ctr" anchorCtr="0" horzOverflow="overflow">
                    <a:lnL w="12700">
                      <a:solidFill>
                        <a:srgbClr val="999999"/>
                      </a:solidFill>
                    </a:lnL>
                    <a:lnR w="12700">
                      <a:solidFill>
                        <a:srgbClr val="999999"/>
                      </a:solidFill>
                    </a:lnR>
                    <a:lnT w="12700">
                      <a:solidFill>
                        <a:srgbClr val="999999"/>
                      </a:solidFill>
                    </a:lnT>
                    <a:lnB w="12700">
                      <a:solidFill>
                        <a:srgbClr val="99999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sz="2000">
                          <a:solidFill>
                            <a:srgbClr val="999999"/>
                          </a:solidFill>
                          <a:latin typeface="Lato Light"/>
                          <a:ea typeface="Lato Light"/>
                          <a:cs typeface="Lato Light"/>
                          <a:sym typeface="Lato Light"/>
                        </a:defRPr>
                      </a:pPr>
                    </a:p>
                  </a:txBody>
                  <a:tcPr marL="34299" marR="34299" marT="34299" marB="34299" anchor="ctr" anchorCtr="0" horzOverflow="overflow">
                    <a:lnL w="12700">
                      <a:solidFill>
                        <a:srgbClr val="999999"/>
                      </a:solidFill>
                    </a:lnL>
                    <a:lnR w="12700">
                      <a:solidFill>
                        <a:srgbClr val="999999"/>
                      </a:solidFill>
                    </a:lnR>
                    <a:lnT w="12700">
                      <a:solidFill>
                        <a:srgbClr val="999999"/>
                      </a:solidFill>
                    </a:lnT>
                    <a:lnB w="12700">
                      <a:solidFill>
                        <a:srgbClr val="99999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sz="2000">
                          <a:solidFill>
                            <a:srgbClr val="999999"/>
                          </a:solidFill>
                          <a:latin typeface="Lato Light"/>
                          <a:ea typeface="Lato Light"/>
                          <a:cs typeface="Lato Light"/>
                          <a:sym typeface="Lato Light"/>
                        </a:defRPr>
                      </a:pPr>
                    </a:p>
                  </a:txBody>
                  <a:tcPr marL="34299" marR="34299" marT="34299" marB="34299" anchor="ctr" anchorCtr="0" horzOverflow="overflow">
                    <a:lnL w="12700">
                      <a:solidFill>
                        <a:srgbClr val="999999"/>
                      </a:solidFill>
                    </a:lnL>
                    <a:lnR w="12700">
                      <a:solidFill>
                        <a:srgbClr val="999999"/>
                      </a:solidFill>
                    </a:lnR>
                    <a:lnT w="12700">
                      <a:solidFill>
                        <a:srgbClr val="999999"/>
                      </a:solidFill>
                    </a:lnT>
                    <a:lnB w="12700">
                      <a:solidFill>
                        <a:srgbClr val="99999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sz="2000">
                          <a:solidFill>
                            <a:srgbClr val="999999"/>
                          </a:solidFill>
                          <a:latin typeface="Lato Light"/>
                          <a:ea typeface="Lato Light"/>
                          <a:cs typeface="Lato Light"/>
                          <a:sym typeface="Lato Light"/>
                        </a:defRPr>
                      </a:pPr>
                    </a:p>
                  </a:txBody>
                  <a:tcPr marL="34299" marR="34299" marT="34299" marB="34299" anchor="ctr" anchorCtr="0" horzOverflow="overflow">
                    <a:lnL w="12700">
                      <a:solidFill>
                        <a:srgbClr val="999999"/>
                      </a:solidFill>
                    </a:lnL>
                    <a:lnR w="12700">
                      <a:solidFill>
                        <a:srgbClr val="999999"/>
                      </a:solidFill>
                    </a:lnR>
                    <a:lnT w="12700">
                      <a:solidFill>
                        <a:srgbClr val="999999"/>
                      </a:solidFill>
                    </a:lnT>
                    <a:lnB w="12700">
                      <a:solidFill>
                        <a:srgbClr val="99999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sz="2000">
                          <a:solidFill>
                            <a:srgbClr val="999999"/>
                          </a:solidFill>
                          <a:latin typeface="Lato Light"/>
                          <a:ea typeface="Lato Light"/>
                          <a:cs typeface="Lato Light"/>
                          <a:sym typeface="Lato Light"/>
                        </a:defRPr>
                      </a:pPr>
                    </a:p>
                  </a:txBody>
                  <a:tcPr marL="34299" marR="34299" marT="34299" marB="34299" anchor="ctr" anchorCtr="0" horzOverflow="overflow">
                    <a:lnL w="12700">
                      <a:solidFill>
                        <a:srgbClr val="999999"/>
                      </a:solidFill>
                    </a:lnL>
                    <a:lnR w="12700">
                      <a:solidFill>
                        <a:srgbClr val="999999"/>
                      </a:solidFill>
                    </a:lnR>
                    <a:lnT w="12700">
                      <a:solidFill>
                        <a:srgbClr val="999999"/>
                      </a:solidFill>
                    </a:lnT>
                    <a:lnB w="12700">
                      <a:solidFill>
                        <a:srgbClr val="999999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4" name="Shape"/>
          <p:cNvSpPr/>
          <p:nvPr/>
        </p:nvSpPr>
        <p:spPr>
          <a:xfrm>
            <a:off x="5554760" y="3586284"/>
            <a:ext cx="419101" cy="2857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rgbClr val="999999"/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342900">
              <a:defRPr b="0" sz="22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85" name="Shape"/>
          <p:cNvSpPr/>
          <p:nvPr/>
        </p:nvSpPr>
        <p:spPr>
          <a:xfrm>
            <a:off x="9359725" y="3557709"/>
            <a:ext cx="342902" cy="3429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rgbClr val="999999"/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342900">
              <a:defRPr b="0" sz="22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86" name="Shape"/>
          <p:cNvSpPr/>
          <p:nvPr/>
        </p:nvSpPr>
        <p:spPr>
          <a:xfrm>
            <a:off x="11479181" y="3586284"/>
            <a:ext cx="419101" cy="2857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rgbClr val="999999"/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342900">
              <a:defRPr b="0" sz="22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87" name="Shape"/>
          <p:cNvSpPr/>
          <p:nvPr/>
        </p:nvSpPr>
        <p:spPr>
          <a:xfrm>
            <a:off x="13937673" y="3557709"/>
            <a:ext cx="342902" cy="3429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rgbClr val="999999"/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342900">
              <a:defRPr b="0" sz="22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88" name="Shape"/>
          <p:cNvSpPr/>
          <p:nvPr/>
        </p:nvSpPr>
        <p:spPr>
          <a:xfrm>
            <a:off x="9359725" y="4754136"/>
            <a:ext cx="419101" cy="2857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rgbClr val="999999"/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342900">
              <a:defRPr b="0" sz="22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89" name="Shape"/>
          <p:cNvSpPr/>
          <p:nvPr/>
        </p:nvSpPr>
        <p:spPr>
          <a:xfrm>
            <a:off x="11488018" y="4725561"/>
            <a:ext cx="342902" cy="342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rgbClr val="999999"/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342900">
              <a:defRPr b="0" sz="22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90" name="Shape"/>
          <p:cNvSpPr/>
          <p:nvPr/>
        </p:nvSpPr>
        <p:spPr>
          <a:xfrm>
            <a:off x="13937673" y="4754136"/>
            <a:ext cx="419101" cy="2857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rgbClr val="999999"/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342900">
              <a:defRPr b="0" sz="22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91" name="Shape"/>
          <p:cNvSpPr/>
          <p:nvPr/>
        </p:nvSpPr>
        <p:spPr>
          <a:xfrm>
            <a:off x="5554760" y="5921989"/>
            <a:ext cx="419101" cy="2857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rgbClr val="999999"/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342900">
              <a:defRPr b="0" sz="22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92" name="Shape"/>
          <p:cNvSpPr/>
          <p:nvPr/>
        </p:nvSpPr>
        <p:spPr>
          <a:xfrm>
            <a:off x="9359725" y="5893414"/>
            <a:ext cx="342902" cy="342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rgbClr val="999999"/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342900">
              <a:defRPr b="0" sz="22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93" name="Shape"/>
          <p:cNvSpPr/>
          <p:nvPr/>
        </p:nvSpPr>
        <p:spPr>
          <a:xfrm>
            <a:off x="11479181" y="5921989"/>
            <a:ext cx="419101" cy="2857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rgbClr val="999999"/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342900">
              <a:defRPr b="0" sz="22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94" name="Shape"/>
          <p:cNvSpPr/>
          <p:nvPr/>
        </p:nvSpPr>
        <p:spPr>
          <a:xfrm>
            <a:off x="13937673" y="5893414"/>
            <a:ext cx="342902" cy="342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rgbClr val="999999"/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342900">
              <a:defRPr b="0" sz="22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95" name="Shape"/>
          <p:cNvSpPr/>
          <p:nvPr/>
        </p:nvSpPr>
        <p:spPr>
          <a:xfrm>
            <a:off x="9359725" y="6983524"/>
            <a:ext cx="419101" cy="2857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rgbClr val="999999"/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342900">
              <a:defRPr b="0" sz="22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96" name="Shape"/>
          <p:cNvSpPr/>
          <p:nvPr/>
        </p:nvSpPr>
        <p:spPr>
          <a:xfrm>
            <a:off x="11488018" y="6954949"/>
            <a:ext cx="342902" cy="342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rgbClr val="999999"/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342900">
              <a:defRPr b="0" sz="22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97" name="Shape"/>
          <p:cNvSpPr/>
          <p:nvPr/>
        </p:nvSpPr>
        <p:spPr>
          <a:xfrm>
            <a:off x="13937673" y="6983524"/>
            <a:ext cx="419101" cy="2857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rgbClr val="999999"/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342900">
              <a:defRPr b="0" sz="22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98" name="Rectangle"/>
          <p:cNvSpPr/>
          <p:nvPr/>
        </p:nvSpPr>
        <p:spPr>
          <a:xfrm>
            <a:off x="-785258" y="2065202"/>
            <a:ext cx="3756867" cy="5627173"/>
          </a:xfrm>
          <a:prstGeom prst="rect">
            <a:avLst/>
          </a:prstGeom>
          <a:ln w="12700">
            <a:solidFill>
              <a:srgbClr val="999999"/>
            </a:solidFill>
            <a:miter lim="400000"/>
          </a:ln>
        </p:spPr>
        <p:txBody>
          <a:bodyPr lIns="45719" rIns="45719" anchor="ctr"/>
          <a:lstStyle/>
          <a:p>
            <a:pPr defTabSz="1828433">
              <a:defRPr b="0" sz="27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</a:p>
        </p:txBody>
      </p:sp>
      <p:sp>
        <p:nvSpPr>
          <p:cNvPr id="199" name="Shape"/>
          <p:cNvSpPr/>
          <p:nvPr/>
        </p:nvSpPr>
        <p:spPr>
          <a:xfrm>
            <a:off x="5554760" y="4725561"/>
            <a:ext cx="419101" cy="2857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rgbClr val="999999"/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342900">
              <a:defRPr b="0" sz="22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00" name="Shape"/>
          <p:cNvSpPr/>
          <p:nvPr/>
        </p:nvSpPr>
        <p:spPr>
          <a:xfrm>
            <a:off x="5554760" y="7061268"/>
            <a:ext cx="419101" cy="2857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rgbClr val="999999"/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342900">
              <a:defRPr b="0" sz="22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01" name="Benefits of…"/>
          <p:cNvSpPr txBox="1"/>
          <p:nvPr/>
        </p:nvSpPr>
        <p:spPr>
          <a:xfrm>
            <a:off x="478" y="3961692"/>
            <a:ext cx="2168418" cy="2123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defTabSz="1828433">
              <a:defRPr b="0" sz="3300">
                <a:solidFill>
                  <a:srgbClr val="999999"/>
                </a:solidFill>
                <a:latin typeface="Lato Thin"/>
                <a:ea typeface="Lato Thin"/>
                <a:cs typeface="Lato Thin"/>
                <a:sym typeface="Lato Thin"/>
              </a:defRPr>
            </a:pPr>
            <a:r>
              <a:t>Benefits of</a:t>
            </a:r>
          </a:p>
          <a:p>
            <a:pPr defTabSz="1828433">
              <a:defRPr b="0" sz="3300">
                <a:solidFill>
                  <a:srgbClr val="999999"/>
                </a:solidFill>
                <a:latin typeface="Lato Thin"/>
                <a:ea typeface="Lato Thin"/>
                <a:cs typeface="Lato Thin"/>
                <a:sym typeface="Lato Thin"/>
              </a:defRPr>
            </a:pPr>
            <a:r>
              <a:t>doing</a:t>
            </a:r>
          </a:p>
          <a:p>
            <a:pPr defTabSz="1828433">
              <a:defRPr b="0" sz="3300">
                <a:solidFill>
                  <a:srgbClr val="999999"/>
                </a:solidFill>
                <a:latin typeface="Lato Thin"/>
                <a:ea typeface="Lato Thin"/>
                <a:cs typeface="Lato Thin"/>
                <a:sym typeface="Lato Thin"/>
              </a:defRPr>
            </a:pPr>
            <a:r>
              <a:t>Business</a:t>
            </a:r>
          </a:p>
          <a:p>
            <a:pPr defTabSz="1828433">
              <a:defRPr b="0" sz="3300">
                <a:solidFill>
                  <a:srgbClr val="999999"/>
                </a:solidFill>
                <a:latin typeface="Lato Thin"/>
                <a:ea typeface="Lato Thin"/>
                <a:cs typeface="Lato Thin"/>
                <a:sym typeface="Lato Thin"/>
              </a:defRPr>
            </a:pPr>
            <a:r>
              <a:t>with Us</a:t>
            </a:r>
          </a:p>
        </p:txBody>
      </p:sp>
      <p:sp>
        <p:nvSpPr>
          <p:cNvPr id="202" name="Shape"/>
          <p:cNvSpPr/>
          <p:nvPr/>
        </p:nvSpPr>
        <p:spPr>
          <a:xfrm>
            <a:off x="511268" y="2610824"/>
            <a:ext cx="1138667" cy="11386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rgbClr val="999999"/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342900">
              <a:defRPr b="0" sz="22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03" name="First: What is a Fast-Fish? Alive or dead a fish is technically fast, when."/>
          <p:cNvSpPr txBox="1"/>
          <p:nvPr/>
        </p:nvSpPr>
        <p:spPr>
          <a:xfrm>
            <a:off x="21578" y="6161588"/>
            <a:ext cx="2143194" cy="904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1828433">
              <a:lnSpc>
                <a:spcPct val="150000"/>
              </a:lnSpc>
              <a:defRPr b="0" sz="1300">
                <a:solidFill>
                  <a:srgbClr val="999999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pPr/>
            <a:r>
              <a:t>First: What is a Fast-Fish? Alive or dead a fish is technically fast, when.</a:t>
            </a:r>
          </a:p>
        </p:txBody>
      </p:sp>
      <p:sp>
        <p:nvSpPr>
          <p:cNvPr id="204" name="Shape"/>
          <p:cNvSpPr/>
          <p:nvPr/>
        </p:nvSpPr>
        <p:spPr>
          <a:xfrm>
            <a:off x="7584253" y="3637083"/>
            <a:ext cx="419101" cy="2857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rgbClr val="999999"/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342900">
              <a:defRPr b="0" sz="22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05" name="Shape"/>
          <p:cNvSpPr/>
          <p:nvPr/>
        </p:nvSpPr>
        <p:spPr>
          <a:xfrm>
            <a:off x="7584253" y="5972789"/>
            <a:ext cx="419101" cy="2857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rgbClr val="999999"/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342900">
              <a:defRPr b="0" sz="22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06" name="Shape"/>
          <p:cNvSpPr/>
          <p:nvPr/>
        </p:nvSpPr>
        <p:spPr>
          <a:xfrm>
            <a:off x="7584253" y="4776361"/>
            <a:ext cx="419101" cy="2857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rgbClr val="999999"/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342900">
              <a:defRPr b="0" sz="22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07" name="Shape"/>
          <p:cNvSpPr/>
          <p:nvPr/>
        </p:nvSpPr>
        <p:spPr>
          <a:xfrm>
            <a:off x="7584253" y="7112068"/>
            <a:ext cx="419101" cy="2857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rgbClr val="999999"/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342900">
              <a:defRPr b="0" sz="22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